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8BF5E0-29A3-4BFB-B4AE-2097B95DA30C}">
  <a:tblStyle styleId="{F68BF5E0-29A3-4BFB-B4AE-2097B95DA3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2546863" y="-25"/>
          <a:ext cx="4050275" cy="5143550"/>
        </p:xfrm>
        <a:graphic>
          <a:graphicData uri="http://schemas.openxmlformats.org/drawingml/2006/table">
            <a:tbl>
              <a:tblPr>
                <a:noFill/>
                <a:tableStyleId>{F68BF5E0-29A3-4BFB-B4AE-2097B95DA30C}</a:tableStyleId>
              </a:tblPr>
              <a:tblGrid>
                <a:gridCol w="1912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775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Coach Allen's Daily Schedule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Block 1 (8:15-9:51am)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8:15am Online Student Support 8:45am Synchronus Instruction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14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Block 2 (9:59-11:32am)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10:00am Online Student Support 10:30am Synchronus Instruction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7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Block 3 (11:40am-1:45pm)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11:33am-12:18pm Teacher Lunch 12:20pm Online Student Support 12:50 Synchronus Instruction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7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Block 4 (1:53-3:27pm)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Freshmen Football 2:00-5:00pm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7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FF0000"/>
                          </a:solidFill>
                        </a:rPr>
                        <a:t>Office Hours 5:30-6:30pm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Phillip J.</dc:creator>
  <cp:lastModifiedBy>L380</cp:lastModifiedBy>
  <cp:revision>1</cp:revision>
  <dcterms:modified xsi:type="dcterms:W3CDTF">2020-08-08T06:59:15Z</dcterms:modified>
</cp:coreProperties>
</file>